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65" r:id="rId2"/>
    <p:sldId id="366" r:id="rId3"/>
    <p:sldId id="375" r:id="rId4"/>
    <p:sldId id="379" r:id="rId5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76D6F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41"/>
  </p:normalViewPr>
  <p:slideViewPr>
    <p:cSldViewPr snapToGrid="0" snapToObjects="1">
      <p:cViewPr varScale="1">
        <p:scale>
          <a:sx n="151" d="100"/>
          <a:sy n="151" d="100"/>
        </p:scale>
        <p:origin x="146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1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6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3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0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4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AF2A-70E4-A94D-8C49-00551F07F9F0}" type="datetimeFigureOut">
              <a:rPr lang="en-US" smtClean="0"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54D6F-34B9-8142-8CB2-A1BB51AA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7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782B1B-2A3E-424B-B04A-253E17183D1A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76D6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837651-1DE7-CC49-8957-BE1B788FBAD5}"/>
              </a:ext>
            </a:extLst>
          </p:cNvPr>
          <p:cNvSpPr/>
          <p:nvPr/>
        </p:nvSpPr>
        <p:spPr>
          <a:xfrm>
            <a:off x="5474797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3B5F42-5D8F-CA47-A8BA-C6C3F2C6511C}"/>
              </a:ext>
            </a:extLst>
          </p:cNvPr>
          <p:cNvSpPr/>
          <p:nvPr/>
        </p:nvSpPr>
        <p:spPr>
          <a:xfrm>
            <a:off x="1001272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5193E6-7622-754C-A4D5-CF278963E73D}"/>
              </a:ext>
            </a:extLst>
          </p:cNvPr>
          <p:cNvSpPr/>
          <p:nvPr/>
        </p:nvSpPr>
        <p:spPr>
          <a:xfrm>
            <a:off x="1283290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3565E-3FFD-2346-9E85-7B236DBD2F96}"/>
              </a:ext>
            </a:extLst>
          </p:cNvPr>
          <p:cNvSpPr/>
          <p:nvPr/>
        </p:nvSpPr>
        <p:spPr>
          <a:xfrm>
            <a:off x="1562133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D5971F-67C4-A64A-99F8-B3EF6557E89F}"/>
              </a:ext>
            </a:extLst>
          </p:cNvPr>
          <p:cNvSpPr/>
          <p:nvPr/>
        </p:nvSpPr>
        <p:spPr>
          <a:xfrm>
            <a:off x="1840976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4DF058-4C87-9E40-B453-6595016362BF}"/>
              </a:ext>
            </a:extLst>
          </p:cNvPr>
          <p:cNvSpPr/>
          <p:nvPr/>
        </p:nvSpPr>
        <p:spPr>
          <a:xfrm>
            <a:off x="2119819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CFB4BD-A102-CC48-BEC4-EDA64A96C328}"/>
              </a:ext>
            </a:extLst>
          </p:cNvPr>
          <p:cNvSpPr/>
          <p:nvPr/>
        </p:nvSpPr>
        <p:spPr>
          <a:xfrm>
            <a:off x="2398662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39652E-552E-F94C-9F2D-4B41BDD89144}"/>
              </a:ext>
            </a:extLst>
          </p:cNvPr>
          <p:cNvSpPr/>
          <p:nvPr/>
        </p:nvSpPr>
        <p:spPr>
          <a:xfrm>
            <a:off x="2677505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BD4AD2-EF94-8E46-AFE1-B34837EF3CCD}"/>
              </a:ext>
            </a:extLst>
          </p:cNvPr>
          <p:cNvSpPr/>
          <p:nvPr/>
        </p:nvSpPr>
        <p:spPr>
          <a:xfrm>
            <a:off x="2959523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16A0BB-B434-D54B-B1CE-586DA0CB098C}"/>
              </a:ext>
            </a:extLst>
          </p:cNvPr>
          <p:cNvSpPr/>
          <p:nvPr/>
        </p:nvSpPr>
        <p:spPr>
          <a:xfrm>
            <a:off x="3237341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8251BC-A51A-2E42-996E-7EECF08D3564}"/>
              </a:ext>
            </a:extLst>
          </p:cNvPr>
          <p:cNvSpPr/>
          <p:nvPr/>
        </p:nvSpPr>
        <p:spPr>
          <a:xfrm>
            <a:off x="3515159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F007C4-87B2-9943-9522-BE2883DE323A}"/>
              </a:ext>
            </a:extLst>
          </p:cNvPr>
          <p:cNvSpPr/>
          <p:nvPr/>
        </p:nvSpPr>
        <p:spPr>
          <a:xfrm>
            <a:off x="3796052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8CA388-8687-0F49-B74A-540E33853D27}"/>
              </a:ext>
            </a:extLst>
          </p:cNvPr>
          <p:cNvSpPr/>
          <p:nvPr/>
        </p:nvSpPr>
        <p:spPr>
          <a:xfrm>
            <a:off x="4076945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70BE62-A207-5D4D-9097-F13F92D1F28F}"/>
              </a:ext>
            </a:extLst>
          </p:cNvPr>
          <p:cNvSpPr/>
          <p:nvPr/>
        </p:nvSpPr>
        <p:spPr>
          <a:xfrm>
            <a:off x="4357838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DD6D53-8351-AE4C-8CA0-80416CA10006}"/>
              </a:ext>
            </a:extLst>
          </p:cNvPr>
          <p:cNvSpPr/>
          <p:nvPr/>
        </p:nvSpPr>
        <p:spPr>
          <a:xfrm>
            <a:off x="4638731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C6F482D-AD49-EC42-8747-B87185C9D7AD}"/>
              </a:ext>
            </a:extLst>
          </p:cNvPr>
          <p:cNvSpPr/>
          <p:nvPr/>
        </p:nvSpPr>
        <p:spPr>
          <a:xfrm>
            <a:off x="4919624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75ED96-6FCD-634C-9ED8-6E90BD4D85A4}"/>
              </a:ext>
            </a:extLst>
          </p:cNvPr>
          <p:cNvSpPr/>
          <p:nvPr/>
        </p:nvSpPr>
        <p:spPr>
          <a:xfrm>
            <a:off x="5197342" y="155263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0CF309-7A49-8B4B-8139-C2A56CD752E0}"/>
              </a:ext>
            </a:extLst>
          </p:cNvPr>
          <p:cNvSpPr/>
          <p:nvPr/>
        </p:nvSpPr>
        <p:spPr>
          <a:xfrm>
            <a:off x="466112" y="3551433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128651-A433-3048-AE5A-D878A8E6AE9E}"/>
              </a:ext>
            </a:extLst>
          </p:cNvPr>
          <p:cNvSpPr/>
          <p:nvPr/>
        </p:nvSpPr>
        <p:spPr>
          <a:xfrm>
            <a:off x="471548" y="4353517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E4F2E6-BB99-5545-A69E-C70ECE42C033}"/>
              </a:ext>
            </a:extLst>
          </p:cNvPr>
          <p:cNvSpPr/>
          <p:nvPr/>
        </p:nvSpPr>
        <p:spPr>
          <a:xfrm>
            <a:off x="466112" y="5154394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B868E7-680C-DF41-AB52-CBA6AA62530E}"/>
              </a:ext>
            </a:extLst>
          </p:cNvPr>
          <p:cNvSpPr txBox="1"/>
          <p:nvPr/>
        </p:nvSpPr>
        <p:spPr>
          <a:xfrm>
            <a:off x="415314" y="3517863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WHO: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D9993B-899F-6C4D-B774-1223ACC5D368}"/>
              </a:ext>
            </a:extLst>
          </p:cNvPr>
          <p:cNvSpPr txBox="1"/>
          <p:nvPr/>
        </p:nvSpPr>
        <p:spPr>
          <a:xfrm>
            <a:off x="438782" y="4317483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WHEN: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B43417-220A-7B48-AFCA-041794D7CA47}"/>
              </a:ext>
            </a:extLst>
          </p:cNvPr>
          <p:cNvSpPr txBox="1"/>
          <p:nvPr/>
        </p:nvSpPr>
        <p:spPr>
          <a:xfrm>
            <a:off x="476188" y="5122329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589096-B628-AD4B-ADDA-08F62D6AA0B0}"/>
              </a:ext>
            </a:extLst>
          </p:cNvPr>
          <p:cNvSpPr txBox="1"/>
          <p:nvPr/>
        </p:nvSpPr>
        <p:spPr>
          <a:xfrm>
            <a:off x="1726839" y="3643928"/>
            <a:ext cx="388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Type your class’s name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30018E-86F4-9B4B-B5A7-6BD2D71FF9B3}"/>
              </a:ext>
            </a:extLst>
          </p:cNvPr>
          <p:cNvSpPr txBox="1"/>
          <p:nvPr/>
        </p:nvSpPr>
        <p:spPr>
          <a:xfrm>
            <a:off x="1926734" y="4450577"/>
            <a:ext cx="388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Type the time of the call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BB5422-CCA5-8F44-A1A2-2417E125313F}"/>
              </a:ext>
            </a:extLst>
          </p:cNvPr>
          <p:cNvSpPr txBox="1"/>
          <p:nvPr/>
        </p:nvSpPr>
        <p:spPr>
          <a:xfrm>
            <a:off x="2059232" y="5239126"/>
            <a:ext cx="43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Copy and paste the Zoom</a:t>
            </a:r>
            <a:r>
              <a:rPr lang="en-US" sz="2000" dirty="0">
                <a:latin typeface="Century Gothic" panose="020B0502020202020204" pitchFamily="34" charset="0"/>
                <a:ea typeface="KADayDreamer Medium" panose="02000603000000000000" pitchFamily="2" charset="0"/>
              </a:rPr>
              <a:t>™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link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75E05D-ADE6-D44D-BA7A-6655B0BB2603}"/>
              </a:ext>
            </a:extLst>
          </p:cNvPr>
          <p:cNvSpPr txBox="1"/>
          <p:nvPr/>
        </p:nvSpPr>
        <p:spPr>
          <a:xfrm>
            <a:off x="-89704" y="1777559"/>
            <a:ext cx="7054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KAGuilty Medium" panose="02000603000000000000" pitchFamily="2" charset="0"/>
              </a:rPr>
              <a:t>PLEASE JOIN ME FOR OUR FIRST VIRTUAL CALL!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60D02A7-D11E-E540-BD8C-F9A63712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988" y="-16935"/>
            <a:ext cx="7935988" cy="94447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58D084C-5DEE-AC48-9568-C0D6D8BAE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3" y="2372827"/>
            <a:ext cx="6674606" cy="9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57B6FC-1C62-3C43-92C4-297D411DB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6"/>
            <a:ext cx="6858000" cy="9135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F43B28-4A97-4A47-8F5C-B1A6E43B0612}"/>
              </a:ext>
            </a:extLst>
          </p:cNvPr>
          <p:cNvSpPr/>
          <p:nvPr/>
        </p:nvSpPr>
        <p:spPr>
          <a:xfrm>
            <a:off x="466112" y="3551433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066236-B1B7-3B43-8823-440176E2AB07}"/>
              </a:ext>
            </a:extLst>
          </p:cNvPr>
          <p:cNvSpPr/>
          <p:nvPr/>
        </p:nvSpPr>
        <p:spPr>
          <a:xfrm>
            <a:off x="471548" y="4353517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2403D4-7651-A947-B45A-65B0B14A82E5}"/>
              </a:ext>
            </a:extLst>
          </p:cNvPr>
          <p:cNvSpPr/>
          <p:nvPr/>
        </p:nvSpPr>
        <p:spPr>
          <a:xfrm>
            <a:off x="466112" y="5154394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D498C-9A1B-7944-88C5-2E993C205429}"/>
              </a:ext>
            </a:extLst>
          </p:cNvPr>
          <p:cNvSpPr txBox="1"/>
          <p:nvPr/>
        </p:nvSpPr>
        <p:spPr>
          <a:xfrm>
            <a:off x="415314" y="3517863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4F07C-B232-E74A-9A2A-9C24E8938A79}"/>
              </a:ext>
            </a:extLst>
          </p:cNvPr>
          <p:cNvSpPr txBox="1"/>
          <p:nvPr/>
        </p:nvSpPr>
        <p:spPr>
          <a:xfrm>
            <a:off x="438782" y="4317483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WHEN: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2B89B-953A-3246-AA65-292076E6DF5F}"/>
              </a:ext>
            </a:extLst>
          </p:cNvPr>
          <p:cNvSpPr txBox="1"/>
          <p:nvPr/>
        </p:nvSpPr>
        <p:spPr>
          <a:xfrm>
            <a:off x="476188" y="5122329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85D5D-A0C2-9C40-B7B9-82F1DF44F908}"/>
              </a:ext>
            </a:extLst>
          </p:cNvPr>
          <p:cNvSpPr txBox="1"/>
          <p:nvPr/>
        </p:nvSpPr>
        <p:spPr>
          <a:xfrm>
            <a:off x="1726839" y="3643928"/>
            <a:ext cx="388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Type your class’s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0B01E4-E7A1-8040-BDE5-1970209E73DF}"/>
              </a:ext>
            </a:extLst>
          </p:cNvPr>
          <p:cNvSpPr txBox="1"/>
          <p:nvPr/>
        </p:nvSpPr>
        <p:spPr>
          <a:xfrm>
            <a:off x="1926734" y="4450577"/>
            <a:ext cx="388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Type the time of the call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55B87-E4F8-6143-811F-D519082D35BE}"/>
              </a:ext>
            </a:extLst>
          </p:cNvPr>
          <p:cNvSpPr txBox="1"/>
          <p:nvPr/>
        </p:nvSpPr>
        <p:spPr>
          <a:xfrm>
            <a:off x="2059232" y="5239126"/>
            <a:ext cx="43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Copy and paste the Zoom</a:t>
            </a:r>
            <a:r>
              <a:rPr lang="en-US" sz="2000" dirty="0">
                <a:latin typeface="Century Gothic" panose="020B0502020202020204" pitchFamily="34" charset="0"/>
                <a:ea typeface="KADayDreamer Medium" panose="02000603000000000000" pitchFamily="2" charset="0"/>
              </a:rPr>
              <a:t>™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link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3EB36C-B2E4-9B47-A52F-28600236F7FF}"/>
              </a:ext>
            </a:extLst>
          </p:cNvPr>
          <p:cNvSpPr txBox="1"/>
          <p:nvPr/>
        </p:nvSpPr>
        <p:spPr>
          <a:xfrm>
            <a:off x="-135467" y="0"/>
            <a:ext cx="71204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JOIN ME FOR A VIRTUAL CALL</a:t>
            </a:r>
          </a:p>
        </p:txBody>
      </p:sp>
    </p:spTree>
    <p:extLst>
      <p:ext uri="{BB962C8B-B14F-4D97-AF65-F5344CB8AC3E}">
        <p14:creationId xmlns:p14="http://schemas.microsoft.com/office/powerpoint/2010/main" val="334524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B325B-254B-694C-98A7-38BD8404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4"/>
            <a:ext cx="6858000" cy="9134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C0369-0F42-8346-B7B8-7BF517D0CA85}"/>
              </a:ext>
            </a:extLst>
          </p:cNvPr>
          <p:cNvSpPr txBox="1"/>
          <p:nvPr/>
        </p:nvSpPr>
        <p:spPr>
          <a:xfrm>
            <a:off x="-135467" y="0"/>
            <a:ext cx="71204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JOIN ME FOR A VIRTUAL CALL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D2608-1656-CC4D-9120-E8F3D3E67E3C}"/>
              </a:ext>
            </a:extLst>
          </p:cNvPr>
          <p:cNvSpPr/>
          <p:nvPr/>
        </p:nvSpPr>
        <p:spPr>
          <a:xfrm>
            <a:off x="466112" y="3084504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488A6-3CA9-1448-8C9C-5C11184141E7}"/>
              </a:ext>
            </a:extLst>
          </p:cNvPr>
          <p:cNvSpPr/>
          <p:nvPr/>
        </p:nvSpPr>
        <p:spPr>
          <a:xfrm>
            <a:off x="471548" y="3886588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FC83D-D648-7042-966D-2D416543E68D}"/>
              </a:ext>
            </a:extLst>
          </p:cNvPr>
          <p:cNvSpPr/>
          <p:nvPr/>
        </p:nvSpPr>
        <p:spPr>
          <a:xfrm>
            <a:off x="466112" y="4687465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63789-912F-354F-A000-C30B4B384918}"/>
              </a:ext>
            </a:extLst>
          </p:cNvPr>
          <p:cNvSpPr txBox="1"/>
          <p:nvPr/>
        </p:nvSpPr>
        <p:spPr>
          <a:xfrm>
            <a:off x="415314" y="3050934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0EF29-B42E-264F-8198-7755A1B45106}"/>
              </a:ext>
            </a:extLst>
          </p:cNvPr>
          <p:cNvSpPr txBox="1"/>
          <p:nvPr/>
        </p:nvSpPr>
        <p:spPr>
          <a:xfrm>
            <a:off x="438782" y="3850554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WHEN: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82738-F80A-C54C-8978-9E74F02D7532}"/>
              </a:ext>
            </a:extLst>
          </p:cNvPr>
          <p:cNvSpPr txBox="1"/>
          <p:nvPr/>
        </p:nvSpPr>
        <p:spPr>
          <a:xfrm>
            <a:off x="476188" y="4655400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ECD49-661A-9C4C-A202-C6EEB2208193}"/>
              </a:ext>
            </a:extLst>
          </p:cNvPr>
          <p:cNvSpPr txBox="1"/>
          <p:nvPr/>
        </p:nvSpPr>
        <p:spPr>
          <a:xfrm>
            <a:off x="1726839" y="3176999"/>
            <a:ext cx="388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Type your class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474126-8441-9A45-8DB1-366A3DF561A5}"/>
              </a:ext>
            </a:extLst>
          </p:cNvPr>
          <p:cNvSpPr txBox="1"/>
          <p:nvPr/>
        </p:nvSpPr>
        <p:spPr>
          <a:xfrm>
            <a:off x="1926734" y="3983648"/>
            <a:ext cx="388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Type the time of the call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130C02-A9F2-E944-BBDB-942A189073DD}"/>
              </a:ext>
            </a:extLst>
          </p:cNvPr>
          <p:cNvSpPr txBox="1"/>
          <p:nvPr/>
        </p:nvSpPr>
        <p:spPr>
          <a:xfrm>
            <a:off x="2059232" y="4772197"/>
            <a:ext cx="43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Copy and paste the Zoom</a:t>
            </a:r>
            <a:r>
              <a:rPr lang="en-US" sz="2000" dirty="0">
                <a:latin typeface="Century Gothic" panose="020B0502020202020204" pitchFamily="34" charset="0"/>
                <a:ea typeface="KADayDreamer Medium" panose="02000603000000000000" pitchFamily="2" charset="0"/>
              </a:rPr>
              <a:t>™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148209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4D799-20EA-CA47-B299-5F9E8A4F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6853126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C0369-0F42-8346-B7B8-7BF517D0CA85}"/>
              </a:ext>
            </a:extLst>
          </p:cNvPr>
          <p:cNvSpPr txBox="1"/>
          <p:nvPr/>
        </p:nvSpPr>
        <p:spPr>
          <a:xfrm>
            <a:off x="-135467" y="0"/>
            <a:ext cx="71204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JOIN ME FOR A VIRTUAL CALL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D2608-1656-CC4D-9120-E8F3D3E67E3C}"/>
              </a:ext>
            </a:extLst>
          </p:cNvPr>
          <p:cNvSpPr/>
          <p:nvPr/>
        </p:nvSpPr>
        <p:spPr>
          <a:xfrm>
            <a:off x="466112" y="3045594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488A6-3CA9-1448-8C9C-5C11184141E7}"/>
              </a:ext>
            </a:extLst>
          </p:cNvPr>
          <p:cNvSpPr/>
          <p:nvPr/>
        </p:nvSpPr>
        <p:spPr>
          <a:xfrm>
            <a:off x="471548" y="3847678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FC83D-D648-7042-966D-2D416543E68D}"/>
              </a:ext>
            </a:extLst>
          </p:cNvPr>
          <p:cNvSpPr/>
          <p:nvPr/>
        </p:nvSpPr>
        <p:spPr>
          <a:xfrm>
            <a:off x="466112" y="4648555"/>
            <a:ext cx="594306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63789-912F-354F-A000-C30B4B384918}"/>
              </a:ext>
            </a:extLst>
          </p:cNvPr>
          <p:cNvSpPr txBox="1"/>
          <p:nvPr/>
        </p:nvSpPr>
        <p:spPr>
          <a:xfrm>
            <a:off x="415314" y="3012024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0EF29-B42E-264F-8198-7755A1B45106}"/>
              </a:ext>
            </a:extLst>
          </p:cNvPr>
          <p:cNvSpPr txBox="1"/>
          <p:nvPr/>
        </p:nvSpPr>
        <p:spPr>
          <a:xfrm>
            <a:off x="438782" y="3811644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WHEN: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82738-F80A-C54C-8978-9E74F02D7532}"/>
              </a:ext>
            </a:extLst>
          </p:cNvPr>
          <p:cNvSpPr txBox="1"/>
          <p:nvPr/>
        </p:nvSpPr>
        <p:spPr>
          <a:xfrm>
            <a:off x="476188" y="4616490"/>
            <a:ext cx="2162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ECD49-661A-9C4C-A202-C6EEB2208193}"/>
              </a:ext>
            </a:extLst>
          </p:cNvPr>
          <p:cNvSpPr txBox="1"/>
          <p:nvPr/>
        </p:nvSpPr>
        <p:spPr>
          <a:xfrm>
            <a:off x="1726839" y="3138089"/>
            <a:ext cx="388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Type your class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474126-8441-9A45-8DB1-366A3DF561A5}"/>
              </a:ext>
            </a:extLst>
          </p:cNvPr>
          <p:cNvSpPr txBox="1"/>
          <p:nvPr/>
        </p:nvSpPr>
        <p:spPr>
          <a:xfrm>
            <a:off x="1926734" y="3944738"/>
            <a:ext cx="388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Type the time of the call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130C02-A9F2-E944-BBDB-942A189073DD}"/>
              </a:ext>
            </a:extLst>
          </p:cNvPr>
          <p:cNvSpPr txBox="1"/>
          <p:nvPr/>
        </p:nvSpPr>
        <p:spPr>
          <a:xfrm>
            <a:off x="2059232" y="4733287"/>
            <a:ext cx="43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Copy and paste the Zoom</a:t>
            </a:r>
            <a:r>
              <a:rPr lang="en-US" sz="2000" dirty="0">
                <a:latin typeface="Century Gothic" panose="020B0502020202020204" pitchFamily="34" charset="0"/>
                <a:ea typeface="KADayDreamer Medium" panose="02000603000000000000" pitchFamily="2" charset="0"/>
              </a:rPr>
              <a:t>™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47307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</TotalTime>
  <Words>119</Words>
  <Application>Microsoft Macintosh PowerPoint</Application>
  <PresentationFormat>Letter Paper (8.5x11 in)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KADayDreamer Medium</vt:lpstr>
      <vt:lpstr>KAGuilty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Nannini</dc:creator>
  <cp:lastModifiedBy>Kristine Nannini</cp:lastModifiedBy>
  <cp:revision>3</cp:revision>
  <dcterms:created xsi:type="dcterms:W3CDTF">2020-07-05T17:40:55Z</dcterms:created>
  <dcterms:modified xsi:type="dcterms:W3CDTF">2020-07-06T13:49:00Z</dcterms:modified>
</cp:coreProperties>
</file>